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Christmas Word Problems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C15C67-68F1-2E85-3EDD-1D7E32AF89EC}"/>
              </a:ext>
            </a:extLst>
          </p:cNvPr>
          <p:cNvSpPr txBox="1"/>
          <p:nvPr/>
        </p:nvSpPr>
        <p:spPr>
          <a:xfrm>
            <a:off x="282388" y="635725"/>
            <a:ext cx="6293223" cy="914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sz="135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Cards:</a:t>
            </a: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5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Emily wrote 5 Christmas cards each day for a week. How many Christmas cards did she write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5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Snowman Building:</a:t>
            </a: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5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it takes 3 snowballs to build one snowman, and there are 21 snowballs, how many snowmen can be built?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5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Holiday Decorations:</a:t>
            </a: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5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Smith family decorated their house with 90 holiday lights and 12 wreaths. How many decorations do they have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5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Penguin Parade:</a:t>
            </a: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5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Christmas parade, there are 8 floats, and each float has 12 penguins. How many penguins are there in the parade?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5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Choir:</a:t>
            </a: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5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20 students in the school choir. If each student sings 2 songs, how many songs will the choir sing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5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North Pole Temperature:</a:t>
            </a: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5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temperature at the North Pole is -10 degrees Celsius. If it drops by 4 degrees, what is the new temperature?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5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Santa's Sack:</a:t>
            </a: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5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Santa's sack has 150 toys. If he gives away 1/3 of them, how many toys are left in the sack?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5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Snowy Days:</a:t>
            </a: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5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there are 25 days until Christmas, and it snows on 1/5 of those days, how many days will it snow?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5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Gift Wrapping:</a:t>
            </a: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5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Mrs. Garcia wrapped 10 gifts each day for a week. How many gifts did she wrap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5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Candy Canes:</a:t>
            </a:r>
            <a:endParaRPr lang="en-GB" sz="135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sz="135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Tom has 56 candy canes. If he wants to share them equally among his 8 friends, how many candy canes will each friend get?</a:t>
            </a:r>
          </a:p>
        </p:txBody>
      </p:sp>
    </p:spTree>
    <p:extLst>
      <p:ext uri="{BB962C8B-B14F-4D97-AF65-F5344CB8AC3E}">
        <p14:creationId xmlns:p14="http://schemas.microsoft.com/office/powerpoint/2010/main" val="2415971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Christmas Word Problems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67EB7A-0FC7-2980-F7B7-459355D24682}"/>
              </a:ext>
            </a:extLst>
          </p:cNvPr>
          <p:cNvSpPr txBox="1"/>
          <p:nvPr/>
        </p:nvSpPr>
        <p:spPr>
          <a:xfrm>
            <a:off x="382772" y="935665"/>
            <a:ext cx="591170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374151"/>
                </a:solidFill>
                <a:latin typeface="Söhne"/>
              </a:rPr>
              <a:t>Answers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Christmas Cards: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35 Christmas cards.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Snowman Building: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7 snowmen.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Holiday Decorations: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102 decorations.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Penguin Parade: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96 penguins.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Christmas Choir: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40 songs.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North Pole Temperature: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-14 degrees Celsius.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Santa's Sack: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100 toys left.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Snowy Days: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5 days of snow.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Gift Wrapping: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70 gifts.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Candy Canes: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7 candy canes each.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77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354</Words>
  <Application>Microsoft Macintosh PowerPoint</Application>
  <PresentationFormat>A4 Paper (210x297 mm)</PresentationFormat>
  <Paragraphs>54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Söhne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2023-12-04T18:38:27Z</dcterms:modified>
</cp:coreProperties>
</file>